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721"/>
    <a:srgbClr val="369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0p8gk_zH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FFB0856A-69AD-4DD0-8151-59E666E0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1647" y="1658144"/>
            <a:ext cx="7383932" cy="3541712"/>
          </a:xfrm>
        </p:spPr>
      </p:pic>
    </p:spTree>
    <p:extLst>
      <p:ext uri="{BB962C8B-B14F-4D97-AF65-F5344CB8AC3E}">
        <p14:creationId xmlns:p14="http://schemas.microsoft.com/office/powerpoint/2010/main" val="404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Undertitel 2">
            <a:extLst>
              <a:ext uri="{FF2B5EF4-FFF2-40B4-BE49-F238E27FC236}">
                <a16:creationId xmlns:a16="http://schemas.microsoft.com/office/drawing/2014/main" id="{A94AA740-FDA5-42F6-847C-06A71607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321" y="203614"/>
            <a:ext cx="3518179" cy="2037522"/>
          </a:xfrm>
        </p:spPr>
        <p:txBody>
          <a:bodyPr>
            <a:noAutofit/>
          </a:bodyPr>
          <a:lstStyle/>
          <a:p>
            <a:r>
              <a:rPr lang="da-DK" sz="2800" dirty="0">
                <a:solidFill>
                  <a:srgbClr val="55E721"/>
                </a:solidFill>
              </a:rPr>
              <a:t>Karoline, Jacob, Martin &amp; Krestina </a:t>
            </a:r>
          </a:p>
        </p:txBody>
      </p:sp>
      <p:pic>
        <p:nvPicPr>
          <p:cNvPr id="7" name="Billede 6" descr="Et billede, der indeholder tekst&#10;&#10;Beskrivelse, der er oprettet med høj sikkerhed">
            <a:extLst>
              <a:ext uri="{FF2B5EF4-FFF2-40B4-BE49-F238E27FC236}">
                <a16:creationId xmlns:a16="http://schemas.microsoft.com/office/drawing/2014/main" id="{42BCD82A-465E-4FC6-BEE4-3D5634CC6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9267"/>
          <a:stretch/>
        </p:blipFill>
        <p:spPr>
          <a:xfrm>
            <a:off x="-174409" y="1897633"/>
            <a:ext cx="5477571" cy="49698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8" name="Get Schwifty Music Video  _ Rick and Morty _ Adult Swim">
            <a:hlinkClick r:id="" action="ppaction://media"/>
            <a:extLst>
              <a:ext uri="{FF2B5EF4-FFF2-40B4-BE49-F238E27FC236}">
                <a16:creationId xmlns:a16="http://schemas.microsoft.com/office/drawing/2014/main" id="{0E7F54FB-8CC6-43BF-861B-04D8250D8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67672" y="5389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6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C2F0190-D446-41B8-810C-78A469F3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Koncept</a:t>
            </a:r>
            <a:r>
              <a:rPr lang="da-DK" dirty="0">
                <a:latin typeface="Get Schwifty" pitchFamily="2" charset="0"/>
              </a:rPr>
              <a:t> </a:t>
            </a:r>
          </a:p>
        </p:txBody>
      </p:sp>
      <p:pic>
        <p:nvPicPr>
          <p:cNvPr id="78" name="Pladsholder til indhold 8">
            <a:extLst>
              <a:ext uri="{FF2B5EF4-FFF2-40B4-BE49-F238E27FC236}">
                <a16:creationId xmlns:a16="http://schemas.microsoft.com/office/drawing/2014/main" id="{B77865EB-8F55-4BF7-871A-89E49A904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2" r="3214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13">
            <a:extLst>
              <a:ext uri="{FF2B5EF4-FFF2-40B4-BE49-F238E27FC236}">
                <a16:creationId xmlns:a16="http://schemas.microsoft.com/office/drawing/2014/main" id="{599D7EC5-F551-47D8-9404-E414AEAD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5E721"/>
                </a:solidFill>
              </a:rPr>
              <a:t>Flip a Coin </a:t>
            </a:r>
          </a:p>
          <a:p>
            <a:r>
              <a:rPr lang="en-US" dirty="0">
                <a:solidFill>
                  <a:srgbClr val="55E721"/>
                </a:solidFill>
              </a:rPr>
              <a:t>Rick and Morty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55E721"/>
                </a:solidFill>
              </a:rPr>
              <a:t>Lyde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55E721"/>
                </a:solidFill>
              </a:rPr>
              <a:t>Quoets </a:t>
            </a:r>
          </a:p>
          <a:p>
            <a:r>
              <a:rPr lang="en-US" dirty="0">
                <a:solidFill>
                  <a:srgbClr val="55E721"/>
                </a:solidFill>
              </a:rPr>
              <a:t>Minigame </a:t>
            </a:r>
          </a:p>
          <a:p>
            <a:endParaRPr lang="en-US" dirty="0">
              <a:solidFill>
                <a:srgbClr val="55E72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5E7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5EF8F88-8653-45F0-9666-D4EA5A24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Udfordringer </a:t>
            </a:r>
          </a:p>
        </p:txBody>
      </p:sp>
      <p:pic>
        <p:nvPicPr>
          <p:cNvPr id="8" name="Pladsholder til indhold 4">
            <a:extLst>
              <a:ext uri="{FF2B5EF4-FFF2-40B4-BE49-F238E27FC236}">
                <a16:creationId xmlns:a16="http://schemas.microsoft.com/office/drawing/2014/main" id="{696205CA-8BDB-45EF-8D13-BD7D8C4F0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0460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FEC67D-71E6-43A9-A4D1-730F2697C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5E721"/>
                </a:solidFill>
                <a:latin typeface="+mj-lt"/>
              </a:rPr>
              <a:t>Javascript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lyd, figure og pos/neg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Audio sound ved start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Minigame til mobil format (</a:t>
            </a:r>
            <a:r>
              <a:rPr lang="en-US" sz="2800" dirty="0" err="1">
                <a:solidFill>
                  <a:srgbClr val="55E721"/>
                </a:solidFill>
                <a:latin typeface="+mj-lt"/>
              </a:rPr>
              <a:t>tasttatur</a:t>
            </a:r>
            <a:r>
              <a:rPr lang="en-US" sz="2800" dirty="0">
                <a:solidFill>
                  <a:srgbClr val="55E721"/>
                </a:solidFill>
                <a:latin typeface="+mj-lt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21198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77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E097123-0197-490A-A71F-4089A99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 algn="ctr"/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Hvis der var mere tid</a:t>
            </a:r>
          </a:p>
        </p:txBody>
      </p:sp>
      <p:grpSp>
        <p:nvGrpSpPr>
          <p:cNvPr id="139" name="Group 81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Pladsholder til indhold 72">
            <a:extLst>
              <a:ext uri="{FF2B5EF4-FFF2-40B4-BE49-F238E27FC236}">
                <a16:creationId xmlns:a16="http://schemas.microsoft.com/office/drawing/2014/main" id="{7DEBFDDC-B48A-4302-9D0D-77A46E401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da-DK" sz="2800" dirty="0">
                <a:solidFill>
                  <a:srgbClr val="55E721"/>
                </a:solidFill>
              </a:rPr>
              <a:t>Komprimeret koden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High score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Swipe funktion ved flip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Hurtig eller langsommere coin </a:t>
            </a:r>
          </a:p>
        </p:txBody>
      </p:sp>
      <p:pic>
        <p:nvPicPr>
          <p:cNvPr id="75" name="Billede 74">
            <a:extLst>
              <a:ext uri="{FF2B5EF4-FFF2-40B4-BE49-F238E27FC236}">
                <a16:creationId xmlns:a16="http://schemas.microsoft.com/office/drawing/2014/main" id="{5E699241-FCFF-44D8-92AD-0C49D64A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203555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2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C932-4BA4-4B03-B51A-7E592489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a-DK" sz="4400" dirty="0">
                <a:solidFill>
                  <a:srgbClr val="55E721"/>
                </a:solidFill>
                <a:latin typeface="Get Schwifty" pitchFamily="2" charset="0"/>
              </a:rPr>
              <a:t>Ny viden </a:t>
            </a:r>
          </a:p>
        </p:txBody>
      </p:sp>
      <p:pic>
        <p:nvPicPr>
          <p:cNvPr id="8" name="Pladsholder til indhold 4">
            <a:extLst>
              <a:ext uri="{FF2B5EF4-FFF2-40B4-BE49-F238E27FC236}">
                <a16:creationId xmlns:a16="http://schemas.microsoft.com/office/drawing/2014/main" id="{4198522D-49AC-43FD-B563-88FFEC8F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4" y="2249487"/>
            <a:ext cx="1850528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EEE433-B008-4C7D-BC65-F40AA4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9" y="1908313"/>
            <a:ext cx="5203201" cy="388288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55E721"/>
                </a:solidFill>
              </a:rPr>
              <a:t>Større viden omkring at arbejde med javascript</a:t>
            </a:r>
          </a:p>
          <a:p>
            <a:r>
              <a:rPr lang="da-DK" dirty="0">
                <a:solidFill>
                  <a:srgbClr val="55E721"/>
                </a:solidFill>
              </a:rPr>
              <a:t>Samarbejde </a:t>
            </a:r>
          </a:p>
          <a:p>
            <a:r>
              <a:rPr lang="da-DK" dirty="0">
                <a:solidFill>
                  <a:srgbClr val="55E721"/>
                </a:solidFill>
              </a:rPr>
              <a:t>Hygge er vigtigt I en god gruppe dynamik</a:t>
            </a:r>
          </a:p>
          <a:p>
            <a:r>
              <a:rPr lang="da-DK" dirty="0">
                <a:solidFill>
                  <a:srgbClr val="55E721"/>
                </a:solidFill>
              </a:rPr>
              <a:t>Arbejde med ens styrker &amp; svagheder  </a:t>
            </a:r>
          </a:p>
        </p:txBody>
      </p:sp>
    </p:spTree>
    <p:extLst>
      <p:ext uri="{BB962C8B-B14F-4D97-AF65-F5344CB8AC3E}">
        <p14:creationId xmlns:p14="http://schemas.microsoft.com/office/powerpoint/2010/main" val="324748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BDF49-F805-44C7-B027-C9017C70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55E721"/>
                </a:solidFill>
                <a:latin typeface="Abadi" panose="020B0604020202020204" pitchFamily="34" charset="0"/>
              </a:rPr>
              <a:t>wham bam thank you ma'am</a:t>
            </a:r>
            <a:endParaRPr lang="da-DK" sz="5400" dirty="0">
              <a:solidFill>
                <a:srgbClr val="55E72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Onlinemedier 3" title="Tiny Rick Song | Rick and Morty | Adult Swim">
            <a:hlinkClick r:id="" action="ppaction://media"/>
            <a:extLst>
              <a:ext uri="{FF2B5EF4-FFF2-40B4-BE49-F238E27FC236}">
                <a16:creationId xmlns:a16="http://schemas.microsoft.com/office/drawing/2014/main" id="{A0AC9948-6590-40D2-A2C3-E428F052F86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28903" y="2335238"/>
            <a:ext cx="7131017" cy="401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83</Words>
  <Application>Microsoft Office PowerPoint</Application>
  <PresentationFormat>Widescreen</PresentationFormat>
  <Paragraphs>24</Paragraphs>
  <Slides>7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3" baseType="lpstr">
      <vt:lpstr>Abadi</vt:lpstr>
      <vt:lpstr>Arial</vt:lpstr>
      <vt:lpstr>Get Schwifty</vt:lpstr>
      <vt:lpstr>Trebuchet MS</vt:lpstr>
      <vt:lpstr>Tw Cen MT</vt:lpstr>
      <vt:lpstr>Kredsløb</vt:lpstr>
      <vt:lpstr>PowerPoint-præsentation</vt:lpstr>
      <vt:lpstr>PowerPoint-præsentation</vt:lpstr>
      <vt:lpstr>Koncept </vt:lpstr>
      <vt:lpstr>Udfordringer </vt:lpstr>
      <vt:lpstr>Hvis der var mere tid</vt:lpstr>
      <vt:lpstr>Ny viden </vt:lpstr>
      <vt:lpstr>wham bam thank you ma'am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Krestina Lorenzen</dc:creator>
  <cp:lastModifiedBy>Krestina Lorenzen</cp:lastModifiedBy>
  <cp:revision>4</cp:revision>
  <dcterms:created xsi:type="dcterms:W3CDTF">2019-03-29T08:50:42Z</dcterms:created>
  <dcterms:modified xsi:type="dcterms:W3CDTF">2019-03-29T09:21:24Z</dcterms:modified>
</cp:coreProperties>
</file>